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45" d="100"/>
          <a:sy n="145" d="100"/>
        </p:scale>
        <p:origin x="62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4044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XwBv6nZW1wAvBiy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XwRq2q5s7Q7SXsR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XwS6kyHuNLNhoAg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XwTgD66KiwDzopx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XwU_9PqI9ZYCl_O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XwU_9PqI9ZYCl_P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XwWSRlhczjcZfBm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XwWSRlhczjcZfBn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XwXl4JQMqKuqhRb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XwZTHjfiXRfZWwL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XwZTHjfiXRfZWwM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XwCQBBAogRqZhSl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Xwa9Kl59NySrJaQ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XwbJYYXGgLgmdYe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XwbJYYXGgLgmdYf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Xwcj-nKZ3BFwJ1i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Xwcj-nKZ3BFwJ1j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XwdIH_tJkEFFJa3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XwjF1z9jj6ldUca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XwubUFpTojZe2Cp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Xx3l8VPPdl1koho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Xx4e20zszJZTxaS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XwCQBBAogRqZhSm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Xx5z2-qHkB0umfD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Xx67D_YmBTea-qj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Xx67D_YmBTea-qk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Xx67D_YmBTea-ql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Xx7wF0kSYLW7e8l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Xx7wF0kSYLW7e8m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Xx8-5S8ieQIJqab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Xx8-5S8ieQIJqac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Xx8-5S8ieQIJqad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Xx98KhVAC7j6ykv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XwDGf4biRaM88Wi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Xx98KhVAC7j6ykw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XxAgCByY3LMDKtk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XxAgCByY3LMDKtl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XxBd_wGJxVnZWkW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XxCIfmTa9myig6h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XxCIfmTa9myig6i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XxDJ5PWaM-n5qgz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XxDJ5PWaM-n5qh-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XxE2EqCHOS-EFwi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XxF_ECbsUq9IzG6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XwIK_65ePdu1QZx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XxF_ECbsUq9IzG7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XxGke6-vceOYaTL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XxGke6-vceOYaTM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XxHIjiUTKboDBiF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XxHIjiUTKboDBiG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XxI8dr5D1Dr-vfi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XxI8dr5D1Dr-vfj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XxJzMQYEk4y6h48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XxJzMQYEk4y6h49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XxJzMQYEk4y6h4A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XwJz8uTqi7ZWyaZ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XxKuZ6CIFekAZrg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XxKuZ6CIFekAZrh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XxKuZ6CIFekAZri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XwPDLQYmZMSOeRU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XwPDLQYmZMSOeRV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yhXwRq2q5s7Q7SXsQ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</Words>
  <Application>Microsoft Office PowerPoint</Application>
  <PresentationFormat>On-screen Show (16:9)</PresentationFormat>
  <Paragraphs>62</Paragraphs>
  <Slides>62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5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Fareeha Sagheir</cp:lastModifiedBy>
  <cp:revision>1</cp:revision>
  <dcterms:created xsi:type="dcterms:W3CDTF">2019-07-04T21:09:01Z</dcterms:created>
  <dcterms:modified xsi:type="dcterms:W3CDTF">2019-07-04T21:09:30Z</dcterms:modified>
</cp:coreProperties>
</file>